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jpg"/><Relationship Id="rId5" Type="http://schemas.openxmlformats.org/officeDocument/2006/relationships/image" Target="../media/image3.jpe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2.jpg"/><Relationship Id="rId9" Type="http://schemas.openxmlformats.org/officeDocument/2006/relationships/image" Target="../media/image11.jpg"/><Relationship Id="rId1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3" y="2179950"/>
            <a:ext cx="1438988" cy="17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132</cp:revision>
  <dcterms:created xsi:type="dcterms:W3CDTF">2022-04-09T03:14:10Z</dcterms:created>
  <dcterms:modified xsi:type="dcterms:W3CDTF">2023-06-15T05:59:54Z</dcterms:modified>
</cp:coreProperties>
</file>